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5" r:id="rId3"/>
    <p:sldId id="258" r:id="rId4"/>
    <p:sldId id="257" r:id="rId5"/>
    <p:sldId id="259" r:id="rId6"/>
    <p:sldId id="260" r:id="rId7"/>
    <p:sldId id="262" r:id="rId8"/>
    <p:sldId id="263" r:id="rId9"/>
    <p:sldId id="264" r:id="rId11"/>
    <p:sldId id="266" r:id="rId12"/>
    <p:sldId id="267" r:id="rId13"/>
    <p:sldId id="282" r:id="rId14"/>
    <p:sldId id="268" r:id="rId15"/>
    <p:sldId id="276" r:id="rId16"/>
    <p:sldId id="277" r:id="rId17"/>
    <p:sldId id="279" r:id="rId18"/>
    <p:sldId id="280" r:id="rId19"/>
    <p:sldId id="281" r:id="rId20"/>
    <p:sldId id="278" r:id="rId21"/>
    <p:sldId id="285" r:id="rId22"/>
    <p:sldId id="286" r:id="rId23"/>
    <p:sldId id="28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C0F490-5168-4950-BF70-C3885E0E74B3}">
          <p14:sldIdLst>
            <p14:sldId id="265"/>
            <p14:sldId id="258"/>
            <p14:sldId id="257"/>
            <p14:sldId id="259"/>
            <p14:sldId id="260"/>
            <p14:sldId id="262"/>
            <p14:sldId id="263"/>
            <p14:sldId id="264"/>
            <p14:sldId id="266"/>
            <p14:sldId id="267"/>
            <p14:sldId id="282"/>
            <p14:sldId id="268"/>
            <p14:sldId id="276"/>
            <p14:sldId id="277"/>
            <p14:sldId id="279"/>
            <p14:sldId id="280"/>
            <p14:sldId id="281"/>
            <p14:sldId id="278"/>
            <p14:sldId id="285"/>
            <p14:sldId id="286"/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ABCD0-9920-4CBC-91A4-E2701602124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A46FD-1886-48D7-A6D9-FE206F948F8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46FD-1886-48D7-A6D9-FE206F948F8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6056B-FCE0-46C0-B383-AE7B5ECFD5D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68ABB-7047-4AC6-A093-A6DAFE4E01B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0" descr="Description: NEWLOGO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0980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33600" y="457200"/>
            <a:ext cx="4572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9395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9395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5319395" algn="l"/>
              </a:tabLst>
            </a:pPr>
            <a:r>
              <a:rPr lang="en-US" sz="3200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en-US" sz="3200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sz="3200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MANDI</a:t>
            </a:r>
            <a:endParaRPr lang="en-US" sz="3200" b="1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5319395" algn="l"/>
              </a:tabLst>
            </a:pPr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“Healthy India , Wealthy India…” 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8993" y="424449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939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OF COMPUTER APPLICATION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7545" y="5181600"/>
            <a:ext cx="4572000" cy="9220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31939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Vaibhav Thakur  </a:t>
            </a:r>
            <a:b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Roll no : 2102200140091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319395" algn="l"/>
              </a:tabLst>
            </a:pP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926899" y="4879311"/>
            <a:ext cx="259524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tabLst>
                <a:tab pos="531939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GUIDEDE BY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tabLst>
                <a:tab pos="5319395" algn="l"/>
              </a:tabLs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Bhaskar Sharma Sir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4824887"/>
            <a:ext cx="1997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939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-10800000" flipV="1">
            <a:off x="2569167" y="314795"/>
            <a:ext cx="40966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b="1" u="sng" dirty="0">
                <a:cs typeface="Calibri" panose="020F0502020204030204"/>
              </a:rPr>
              <a:t>Home Page Screen</a:t>
            </a:r>
            <a:endParaRPr lang="en-US" sz="4000" b="1" u="sng" dirty="0">
              <a:cs typeface="Calibri" panose="020F0502020204030204"/>
            </a:endParaRPr>
          </a:p>
        </p:txBody>
      </p:sp>
      <p:pic>
        <p:nvPicPr>
          <p:cNvPr id="4" name="Picture 3" descr="Screenshot (3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1752600"/>
            <a:ext cx="8121015" cy="4954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3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219200"/>
            <a:ext cx="8243570" cy="5140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7239" y="267266"/>
            <a:ext cx="674526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b="1" u="sng" dirty="0">
                <a:cs typeface="Calibri" panose="020F0502020204030204"/>
              </a:rPr>
              <a:t>Create Registration  Page</a:t>
            </a:r>
            <a:endParaRPr lang="en-US" sz="4000" b="1" u="sng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17239" y="267266"/>
            <a:ext cx="674526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b="1" u="sng" dirty="0">
                <a:cs typeface="Calibri" panose="020F0502020204030204"/>
              </a:rPr>
              <a:t>Create Sign in  Screen</a:t>
            </a:r>
            <a:endParaRPr lang="en-US" sz="4000" b="1" u="sng" dirty="0">
              <a:cs typeface="Calibri" panose="020F0502020204030204"/>
            </a:endParaRPr>
          </a:p>
        </p:txBody>
      </p:sp>
      <p:pic>
        <p:nvPicPr>
          <p:cNvPr id="4" name="Picture 3" descr="Screenshot (6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390" y="1295400"/>
            <a:ext cx="7729855" cy="51409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3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595" y="1295400"/>
            <a:ext cx="8258810" cy="5140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6659" y="380931"/>
            <a:ext cx="674526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4000" b="1" u="sng" dirty="0">
                <a:cs typeface="Calibri" panose="020F0502020204030204"/>
              </a:rPr>
              <a:t>Create Products Page</a:t>
            </a:r>
            <a:endParaRPr lang="en-US" sz="4000" b="1" u="sng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" y="1524000"/>
            <a:ext cx="7621270" cy="5140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7239" y="267266"/>
            <a:ext cx="674526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4000" b="1" u="sng" dirty="0">
                <a:cs typeface="Calibri" panose="020F0502020204030204"/>
              </a:rPr>
              <a:t>Create User Profile Page </a:t>
            </a:r>
            <a:endParaRPr lang="en-US" sz="4000" b="1" u="sng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4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371600"/>
            <a:ext cx="7773035" cy="5140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7239" y="267266"/>
            <a:ext cx="674526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b="1" u="sng" dirty="0">
                <a:cs typeface="Calibri" panose="020F0502020204030204"/>
              </a:rPr>
              <a:t>Create Quality Form Page</a:t>
            </a:r>
            <a:endParaRPr lang="en-US" sz="4000" b="1" u="sng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4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345" y="1447800"/>
            <a:ext cx="8449945" cy="5140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7239" y="267266"/>
            <a:ext cx="674526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b="1" u="sng" dirty="0">
                <a:cs typeface="Calibri" panose="020F0502020204030204"/>
              </a:rPr>
              <a:t>Create Feedback Page Screen</a:t>
            </a:r>
            <a:endParaRPr lang="en-US" sz="4000" b="1" u="sng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4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1524000"/>
            <a:ext cx="8235315" cy="4328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7239" y="267266"/>
            <a:ext cx="674526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b="1" u="sng" dirty="0">
                <a:cs typeface="Calibri" panose="020F0502020204030204"/>
              </a:rPr>
              <a:t>Create Contact us Page Screen</a:t>
            </a:r>
            <a:endParaRPr lang="en-US" sz="4000" b="1" u="sng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4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" y="1219200"/>
            <a:ext cx="8281035" cy="5140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7239" y="267266"/>
            <a:ext cx="674526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b="1" u="sng" dirty="0">
                <a:cs typeface="Calibri" panose="020F0502020204030204"/>
              </a:rPr>
              <a:t>Create About us Page Screen</a:t>
            </a:r>
            <a:endParaRPr lang="en-US" sz="4000" b="1" u="sng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6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447800"/>
            <a:ext cx="8394700" cy="514096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517239" y="267266"/>
            <a:ext cx="674526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4000" b="1" u="sng" dirty="0">
                <a:cs typeface="Calibri" panose="020F0502020204030204"/>
              </a:rPr>
              <a:t>Create Complant solve  Screen</a:t>
            </a:r>
            <a:endParaRPr lang="en-US" sz="4000" b="1" u="sng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INTRODUCTION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828800"/>
            <a:ext cx="82296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2000" dirty="0"/>
              <a:t>E - Mandi is basically based on organic product like fresh vegetables , fruits, pulses and milk .</a:t>
            </a: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2000" dirty="0"/>
              <a:t>It is user friendly Web Portal in which a user can easily to buy and sale the products</a:t>
            </a: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2000" dirty="0"/>
              <a:t>We are providing many services like to sell and purchase ,online payments and cash on Delivery</a:t>
            </a: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2000" dirty="0"/>
              <a:t>By this we can provide fresh and hygienic products to the user\buyer.</a:t>
            </a:r>
            <a:endParaRPr lang="en-US" sz="2000" dirty="0"/>
          </a:p>
          <a:p>
            <a:pPr lvl="0"/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products are delivered to the user by the sellers.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7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447800"/>
            <a:ext cx="8076565" cy="514096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1517239" y="267266"/>
            <a:ext cx="674526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4000" b="1" u="sng" dirty="0">
                <a:cs typeface="Calibri" panose="020F0502020204030204"/>
              </a:rPr>
              <a:t>Create Feedback Reply Screen</a:t>
            </a:r>
            <a:endParaRPr lang="en-US" sz="4000" b="1" u="sng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7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371600"/>
            <a:ext cx="8364220" cy="514096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517239" y="267266"/>
            <a:ext cx="6745265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4000" b="1" u="sng" dirty="0">
                <a:cs typeface="Calibri" panose="020F0502020204030204"/>
              </a:rPr>
              <a:t>Create List of All User Screen</a:t>
            </a:r>
            <a:endParaRPr lang="en-US" sz="4000" b="1" u="sng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OBJECTIVE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" y="1447800"/>
            <a:ext cx="87630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   </a:t>
            </a:r>
            <a:r>
              <a:rPr lang="en-US" sz="2000" dirty="0"/>
              <a:t>Following are the main objectives that we wish to achieve from </a:t>
            </a:r>
            <a:endParaRPr lang="en-US" sz="2000" dirty="0"/>
          </a:p>
          <a:p>
            <a:r>
              <a:rPr lang="en-US" sz="2000" dirty="0"/>
              <a:t>      this project </a:t>
            </a:r>
            <a:endParaRPr lang="en-US" sz="2000" dirty="0"/>
          </a:p>
          <a:p>
            <a:endParaRPr lang="en-US" sz="20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000" dirty="0"/>
              <a:t>To provide sellers a better environment b which they can reduce their stress by selling vegetables and fruits as a door to door selling.</a:t>
            </a:r>
            <a:endParaRPr lang="en-US" sz="2000" dirty="0"/>
          </a:p>
          <a:p>
            <a:endParaRPr lang="en-US" sz="20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000" dirty="0"/>
              <a:t>By this a user get better feel as the goods which are delivered to them are maintained in very hygiene environment .</a:t>
            </a:r>
            <a:br>
              <a:rPr lang="en-US" sz="2000" dirty="0"/>
            </a:br>
            <a:endParaRPr lang="en-US" sz="20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000" dirty="0"/>
              <a:t>To provide a platform on which a user can easily get the fresh vegetables and fruits.</a:t>
            </a:r>
            <a:endParaRPr lang="en-US" sz="2000" dirty="0"/>
          </a:p>
          <a:p>
            <a:pPr marL="457200" lvl="0" indent="-457200"/>
            <a:endParaRPr lang="en-US" sz="20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000" dirty="0"/>
              <a:t>The Products which are provided on our web portal are maintained through Quality Assured Parameter which should be maintained by the seller.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REQUIREMENTS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447800"/>
            <a:ext cx="861060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 </a:t>
            </a:r>
            <a:endParaRPr lang="en-US" dirty="0"/>
          </a:p>
          <a:p>
            <a:r>
              <a:rPr lang="en-US" dirty="0"/>
              <a:t> 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Operating System : Windows ,Mac or Linux</a:t>
            </a:r>
            <a:endParaRPr lang="en-US" dirty="0"/>
          </a:p>
          <a:p>
            <a:pPr lvl="0"/>
            <a:r>
              <a:rPr lang="en-US" dirty="0"/>
              <a:t> 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User Interface : HTML, CSS , Bootstrap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Client-side Scripting :  Java Script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Web Applications : JDBC, Servlets, JSP</a:t>
            </a:r>
            <a:endParaRPr lang="en-US" dirty="0"/>
          </a:p>
          <a:p>
            <a:pPr lvl="0"/>
            <a:r>
              <a:rPr lang="en-US" dirty="0"/>
              <a:t> 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Database : My SQL</a:t>
            </a:r>
            <a:endParaRPr lang="en-US" dirty="0"/>
          </a:p>
          <a:p>
            <a:pPr lvl="0"/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Editor : Java Net Beans</a:t>
            </a:r>
            <a:endParaRPr lang="en-US" dirty="0"/>
          </a:p>
          <a:p>
            <a:r>
              <a:rPr lang="en-US" dirty="0"/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u="sng" dirty="0"/>
              <a:t>FUNCTIONALITY PERFORMED BY CUSTOMER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6200" y="1066800"/>
            <a:ext cx="85344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endParaRPr lang="en-US" dirty="0"/>
          </a:p>
          <a:p>
            <a:endParaRPr lang="en-US" dirty="0"/>
          </a:p>
          <a:p>
            <a:pPr algn="just"/>
            <a:r>
              <a:rPr lang="en-US" b="1" i="1" dirty="0"/>
              <a:t> </a:t>
            </a:r>
            <a:endParaRPr lang="en-US" dirty="0"/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C</a:t>
            </a:r>
            <a:r>
              <a:rPr lang="en-US" dirty="0"/>
              <a:t>USTOMER  REGISTRATION </a:t>
            </a:r>
            <a:endParaRPr lang="en-US" dirty="0"/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dirty="0"/>
              <a:t>CUSTOMER  LOGIN</a:t>
            </a:r>
            <a:endParaRPr lang="en-US" dirty="0"/>
          </a:p>
          <a:p>
            <a:pPr lvl="0" algn="just"/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dirty="0"/>
              <a:t>PRODUCT  LISTING</a:t>
            </a: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dirty="0"/>
              <a:t>PRODUCT  DETAIL</a:t>
            </a: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dirty="0"/>
              <a:t>CUSTOMER ORDER  CONFIRMATION</a:t>
            </a: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dirty="0"/>
              <a:t>CHANGE  PASSWORD</a:t>
            </a: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QUALITY CHECK MODULE</a:t>
            </a:r>
            <a:endParaRPr lang="en-US" dirty="0"/>
          </a:p>
          <a:p>
            <a:pPr marL="285750" indent="-285750" algn="just"/>
            <a:r>
              <a:rPr lang="en-US" dirty="0"/>
              <a:t> </a:t>
            </a:r>
            <a:endParaRPr lang="en-US" dirty="0"/>
          </a:p>
          <a:p>
            <a:pPr marL="1200150" lvl="2" indent="-285750" algn="just">
              <a:buFont typeface="Wingdings" panose="05000000000000000000" pitchFamily="2" charset="2"/>
              <a:buChar char="§"/>
            </a:pPr>
            <a:r>
              <a:rPr lang="en-US" dirty="0"/>
              <a:t>View to seller.</a:t>
            </a:r>
            <a:endParaRPr lang="en-US" dirty="0"/>
          </a:p>
          <a:p>
            <a:pPr marL="1200150" lvl="2" indent="-285750" algn="just"/>
            <a:r>
              <a:rPr lang="en-US" dirty="0"/>
              <a:t> </a:t>
            </a:r>
            <a:endParaRPr lang="en-US" dirty="0"/>
          </a:p>
          <a:p>
            <a:pPr marL="1200150" lvl="2" indent="-285750" algn="just">
              <a:buFont typeface="Wingdings" panose="05000000000000000000" pitchFamily="2" charset="2"/>
              <a:buChar char="§"/>
            </a:pPr>
            <a:r>
              <a:rPr lang="en-US" dirty="0"/>
              <a:t>View to buyer.</a:t>
            </a: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SYSTEM MODULES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038600" cy="4525963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 </a:t>
            </a:r>
            <a:r>
              <a:rPr lang="en-US" b="1" u="sng" dirty="0"/>
              <a:t>CUSTOMER  REGISTRATION MODULE : –</a:t>
            </a:r>
            <a:endParaRPr lang="en-US" dirty="0"/>
          </a:p>
          <a:p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In our web portal if a customer wans to buy products he / she has to register themselves into our application.</a:t>
            </a: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As the customer register himself in the web portal he / she has to mention that he / she is a consumer or a seller.</a:t>
            </a: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After the registration the </a:t>
            </a:r>
            <a:r>
              <a:rPr lang="en-US" dirty="0" err="1"/>
              <a:t>persion</a:t>
            </a:r>
            <a:r>
              <a:rPr lang="en-US" dirty="0"/>
              <a:t> can be able to place their order in our web portal.  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b="1" u="sng" dirty="0"/>
              <a:t>CUSTOMER LOGIN MODULE : –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After the completion of registration process a consumer and a seller is able to login their account .</a:t>
            </a: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By this a user can save his / her information regarding orders and delivery details.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 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SYSTEM MODULES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b="1" u="sng" dirty="0"/>
              <a:t>PRODUCT  LISTING MODULE : –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 </a:t>
            </a:r>
            <a:endParaRPr lang="en-US" sz="20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000" dirty="0"/>
              <a:t>In this module we have designed format to list or showcase the products that we have on our web portal</a:t>
            </a:r>
            <a:endParaRPr lang="en-US" sz="2000" dirty="0"/>
          </a:p>
          <a:p>
            <a:pPr lvl="0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000" dirty="0"/>
              <a:t>By the help of product listing a user can easily find that he / she wants.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 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b="1" u="sng" dirty="0"/>
              <a:t>PRODUCT DETAIL MOIDULE : –</a:t>
            </a: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 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In this module we have included the details of the products like their prices.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 details module plats an important role in the web portal as a customer a person wants all details about the product that he / she wants.</a:t>
            </a:r>
            <a:endParaRPr lang="en-US" sz="2000" dirty="0"/>
          </a:p>
          <a:p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SYSTEM MODULES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38600" cy="48307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 </a:t>
            </a:r>
            <a:endParaRPr lang="en-US" sz="2200" dirty="0"/>
          </a:p>
          <a:p>
            <a:pPr lvl="0"/>
            <a:r>
              <a:rPr lang="en-US" sz="2200" b="1" u="sng" dirty="0"/>
              <a:t>CUSTOMER ORDER  CONFIRMATION MODULE : –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 </a:t>
            </a:r>
            <a:endParaRPr lang="en-US" sz="22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200" dirty="0"/>
              <a:t>This module is very important as because a customer always wants a confirmation from the web portal that he / she is using .</a:t>
            </a:r>
            <a:endParaRPr lang="en-US" sz="2200" dirty="0"/>
          </a:p>
          <a:p>
            <a:pPr lvl="0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200" dirty="0"/>
              <a:t>In this module we are going to develop a conformation page that displays that the order is well placed.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 </a:t>
            </a:r>
            <a:endParaRPr lang="en-US" sz="2200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76400"/>
            <a:ext cx="4038600" cy="4525963"/>
          </a:xfrm>
        </p:spPr>
        <p:txBody>
          <a:bodyPr>
            <a:normAutofit fontScale="92500"/>
          </a:bodyPr>
          <a:lstStyle/>
          <a:p>
            <a:pPr lvl="0"/>
            <a:r>
              <a:rPr lang="en-US" sz="2200" b="1" u="sng" dirty="0"/>
              <a:t>CHANGE  PASSWORD MODULE: –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 </a:t>
            </a:r>
            <a:endParaRPr lang="en-US" sz="22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200" dirty="0"/>
              <a:t>In this module we have included a security phase as to create a password by the user .</a:t>
            </a:r>
            <a:endParaRPr lang="en-US" sz="2200" dirty="0"/>
          </a:p>
          <a:p>
            <a:pPr marL="0" lvl="0" indent="0">
              <a:buNone/>
            </a:pPr>
            <a:endParaRPr lang="en-US" sz="22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200" dirty="0"/>
              <a:t>A password is very important in any account because a user always wants his / her data </a:t>
            </a:r>
            <a:r>
              <a:rPr lang="en-US" sz="2000" dirty="0"/>
              <a:t>to be </a:t>
            </a:r>
            <a:r>
              <a:rPr lang="en-US" sz="2200" dirty="0"/>
              <a:t>secured .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 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SYSTEM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b="1" u="sng" dirty="0"/>
              <a:t>QUALITY CHECK MODULE : </a:t>
            </a:r>
            <a:endParaRPr lang="en-US" b="1" u="sng" dirty="0"/>
          </a:p>
          <a:p>
            <a:pPr lvl="0">
              <a:buNone/>
            </a:pPr>
            <a:r>
              <a:rPr lang="en-US" b="1" dirty="0"/>
              <a:t>View to seller :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This module is very important as because a seller have to pass this section to place their product on our web portal</a:t>
            </a: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This module is available for the seller to maintain the quality in every week.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b="1" u="sng" dirty="0"/>
              <a:t>QUALITY CHECK MODULE : </a:t>
            </a:r>
            <a:endParaRPr lang="en-US" b="1" u="sng" dirty="0"/>
          </a:p>
          <a:p>
            <a:pPr lvl="0">
              <a:buNone/>
            </a:pPr>
            <a:r>
              <a:rPr lang="en-US" b="1" dirty="0"/>
              <a:t>View to Buyer :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This module is very important as because a buyer should check the quality of the product before order.</a:t>
            </a: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This module is available for the buyer to check the OK sign at Quality 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3887</Words>
  <Application>WPS Presentation</Application>
  <PresentationFormat>On-screen Show (4:3)</PresentationFormat>
  <Paragraphs>179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SimSun</vt:lpstr>
      <vt:lpstr>Wingdings</vt:lpstr>
      <vt:lpstr>Times New Roman</vt:lpstr>
      <vt:lpstr>Calibri</vt:lpstr>
      <vt:lpstr>Calibri</vt:lpstr>
      <vt:lpstr>Microsoft YaHei</vt:lpstr>
      <vt:lpstr>Arial Unicode MS</vt:lpstr>
      <vt:lpstr>Office Theme</vt:lpstr>
      <vt:lpstr>PowerPoint 演示文稿</vt:lpstr>
      <vt:lpstr>INTRODUCTION</vt:lpstr>
      <vt:lpstr>OBJECTIVE</vt:lpstr>
      <vt:lpstr>SOFTWARE REQUIREMENTS</vt:lpstr>
      <vt:lpstr>FUNCTIONALITY PERFORMED BY CUSTOMER </vt:lpstr>
      <vt:lpstr>SYSTEM MODULES</vt:lpstr>
      <vt:lpstr>SYSTEM MODULES</vt:lpstr>
      <vt:lpstr>SYSTEM MODULES</vt:lpstr>
      <vt:lpstr>SYSTEM MODULES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E-MANDI</dc:title>
  <dc:creator>hp</dc:creator>
  <cp:lastModifiedBy>vaibh</cp:lastModifiedBy>
  <cp:revision>66</cp:revision>
  <dcterms:created xsi:type="dcterms:W3CDTF">2022-10-14T16:42:00Z</dcterms:created>
  <dcterms:modified xsi:type="dcterms:W3CDTF">2023-06-01T10:07:08Z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547825D5F39949ABB022D30FE347ABA8</vt:lpwstr>
  </property>
  <property fmtid="{D5CDD505-2E9C-101B-9397-08002B2CF9AE}" pid="3" name="KSOProductBuildVer">
    <vt:lpwstr>1033-11.2.0.11219</vt:lpwstr>
  </property>
</Properties>
</file>